
<file path=[Content_Types].xml><?xml version="1.0" encoding="utf-8"?>
<Types xmlns="http://schemas.openxmlformats.org/package/2006/content-types">
  <Default Extension="png" ContentType="image/pn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0" r:id="rId2"/>
  </p:sldMasterIdLst>
  <p:notesMasterIdLst>
    <p:notesMasterId r:id="rId8"/>
  </p:notesMasterIdLst>
  <p:sldIdLst>
    <p:sldId id="256" r:id="rId3"/>
    <p:sldId id="257" r:id="rId4"/>
    <p:sldId id="259" r:id="rId5"/>
    <p:sldId id="260" r:id="rId6"/>
    <p:sldId id="261" r:id="rId7"/>
  </p:sldIdLst>
  <p:sldSz cx="12192000" cy="6858000"/>
  <p:notesSz cx="6858000" cy="9144000"/>
  <p:defaultTextStyle>
    <a:defPPr>
      <a:defRPr lang="e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4995" autoAdjust="0"/>
    <p:restoredTop sz="94660"/>
  </p:normalViewPr>
  <p:slideViewPr>
    <p:cSldViewPr snapToGrid="0">
      <p:cViewPr varScale="1">
        <p:scale>
          <a:sx n="88" d="100"/>
          <a:sy n="88" d="100"/>
        </p:scale>
        <p:origin x="494" y="6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notesMaster" Target="notesMasters/notesMaster1.xml"/><Relationship Id="rId3" Type="http://schemas.openxmlformats.org/officeDocument/2006/relationships/slide" Target="slides/slide1.xml"/><Relationship Id="rId7" Type="http://schemas.openxmlformats.org/officeDocument/2006/relationships/slide" Target="slides/slide5.xml"/><Relationship Id="rId12" Type="http://schemas.openxmlformats.org/officeDocument/2006/relationships/tableStyles" Target="tableStyles.xml"/><Relationship Id="rId2" Type="http://schemas.openxmlformats.org/officeDocument/2006/relationships/slideMaster" Target="slideMasters/slideMaster2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theme" Target="theme/theme1.xml"/><Relationship Id="rId5" Type="http://schemas.openxmlformats.org/officeDocument/2006/relationships/slide" Target="slides/slide3.xml"/><Relationship Id="rId10" Type="http://schemas.openxmlformats.org/officeDocument/2006/relationships/viewProps" Target="viewProps.xml"/><Relationship Id="rId4" Type="http://schemas.openxmlformats.org/officeDocument/2006/relationships/slide" Target="slides/slide2.xml"/><Relationship Id="rId9" Type="http://schemas.openxmlformats.org/officeDocument/2006/relationships/presProps" Target="pres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3461CEB3-5DB7-4D3B-8CCC-87E67F55BEEF}" type="datetimeFigureOut">
              <a:rPr lang="en-US" smtClean="0"/>
              <a:t>7/8/2025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24DA9B94-3A7C-4BA6-8B59-285415312FE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66139537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1F718F9-B061-4ACA-85CD-EF279431D91D}" type="datetimeFigureOut">
              <a:rPr lang="en-US" smtClean="0"/>
              <a:t>7/8/2025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43A6D43-EC8F-44F6-A4EC-6C5545CF0F5A}" type="slidenum">
              <a:rPr lang="en-US" smtClean="0"/>
              <a:t>‹#›</a:t>
            </a:fld>
            <a:endParaRPr lang="en-US"/>
          </a:p>
        </p:txBody>
      </p:sp>
      <p:pic>
        <p:nvPicPr>
          <p:cNvPr id="7" name="Picture 6"/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875520" y="6109876"/>
            <a:ext cx="2316480" cy="74812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89913082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1F718F9-B061-4ACA-85CD-EF279431D91D}" type="datetimeFigureOut">
              <a:rPr lang="en-US" smtClean="0"/>
              <a:t>7/8/2025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43A6D43-EC8F-44F6-A4EC-6C5545CF0F5A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55165404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1F718F9-B061-4ACA-85CD-EF279431D91D}" type="datetimeFigureOut">
              <a:rPr lang="en-US" smtClean="0"/>
              <a:t>7/8/2025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43A6D43-EC8F-44F6-A4EC-6C5545CF0F5A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046092968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1F718F9-B061-4ACA-85CD-EF279431D91D}" type="datetimeFigureOut">
              <a:rPr lang="en-US" smtClean="0"/>
              <a:t>7/8/2025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43A6D43-EC8F-44F6-A4EC-6C5545CF0F5A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5808476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1F718F9-B061-4ACA-85CD-EF279431D91D}" type="datetimeFigureOut">
              <a:rPr lang="en-US" smtClean="0"/>
              <a:t>7/8/2025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43A6D43-EC8F-44F6-A4EC-6C5545CF0F5A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5607179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1F718F9-B061-4ACA-85CD-EF279431D91D}" type="datetimeFigureOut">
              <a:rPr lang="en-US" smtClean="0"/>
              <a:t>7/8/2025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43A6D43-EC8F-44F6-A4EC-6C5545CF0F5A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3061250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1F718F9-B061-4ACA-85CD-EF279431D91D}" type="datetimeFigureOut">
              <a:rPr lang="en-US" smtClean="0"/>
              <a:t>7/8/2025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43A6D43-EC8F-44F6-A4EC-6C5545CF0F5A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62235077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1F718F9-B061-4ACA-85CD-EF279431D91D}" type="datetimeFigureOut">
              <a:rPr lang="en-US" smtClean="0"/>
              <a:t>7/8/2025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43A6D43-EC8F-44F6-A4EC-6C5545CF0F5A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179791501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1F718F9-B061-4ACA-85CD-EF279431D91D}" type="datetimeFigureOut">
              <a:rPr lang="en-US" smtClean="0"/>
              <a:t>7/8/2025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43A6D43-EC8F-44F6-A4EC-6C5545CF0F5A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5086257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1F718F9-B061-4ACA-85CD-EF279431D91D}" type="datetimeFigureOut">
              <a:rPr lang="en-US" smtClean="0"/>
              <a:t>7/8/2025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43A6D43-EC8F-44F6-A4EC-6C5545CF0F5A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26008079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1F718F9-B061-4ACA-85CD-EF279431D91D}" type="datetimeFigureOut">
              <a:rPr lang="en-US" smtClean="0"/>
              <a:t>7/8/2025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43A6D43-EC8F-44F6-A4EC-6C5545CF0F5A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31764952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1057440-B733-4E5E-8CAE-58DF86930DBD}" type="datetimeFigureOut">
              <a:rPr lang="en-US" smtClean="0"/>
              <a:t>7/8/2025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73767EB-CCC3-48A9-B914-A297D65EA51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6511363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1057440-B733-4E5E-8CAE-58DF86930DBD}" type="datetimeFigureOut">
              <a:rPr lang="en-US" smtClean="0"/>
              <a:t>7/8/2025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73767EB-CCC3-48A9-B914-A297D65EA51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285966720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1057440-B733-4E5E-8CAE-58DF86930DBD}" type="datetimeFigureOut">
              <a:rPr lang="en-US" smtClean="0"/>
              <a:t>7/8/2025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73767EB-CCC3-48A9-B914-A297D65EA51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07168052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1057440-B733-4E5E-8CAE-58DF86930DBD}" type="datetimeFigureOut">
              <a:rPr lang="en-US" smtClean="0"/>
              <a:t>7/8/2025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73767EB-CCC3-48A9-B914-A297D65EA51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497479856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1057440-B733-4E5E-8CAE-58DF86930DBD}" type="datetimeFigureOut">
              <a:rPr lang="en-US" smtClean="0"/>
              <a:t>7/8/2025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73767EB-CCC3-48A9-B914-A297D65EA51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949130030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1057440-B733-4E5E-8CAE-58DF86930DBD}" type="datetimeFigureOut">
              <a:rPr lang="en-US" smtClean="0"/>
              <a:t>7/8/2025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73767EB-CCC3-48A9-B914-A297D65EA51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280726647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1057440-B733-4E5E-8CAE-58DF86930DBD}" type="datetimeFigureOut">
              <a:rPr lang="en-US" smtClean="0"/>
              <a:t>7/8/2025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73767EB-CCC3-48A9-B914-A297D65EA51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76958084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1057440-B733-4E5E-8CAE-58DF86930DBD}" type="datetimeFigureOut">
              <a:rPr lang="en-US" smtClean="0"/>
              <a:t>7/8/2025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73767EB-CCC3-48A9-B914-A297D65EA51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590037199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1057440-B733-4E5E-8CAE-58DF86930DBD}" type="datetimeFigureOut">
              <a:rPr lang="en-US" smtClean="0"/>
              <a:t>7/8/2025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73767EB-CCC3-48A9-B914-A297D65EA51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18105005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1057440-B733-4E5E-8CAE-58DF86930DBD}" type="datetimeFigureOut">
              <a:rPr lang="en-US" smtClean="0"/>
              <a:t>7/8/2025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73767EB-CCC3-48A9-B914-A297D65EA51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3675274"/>
      </p:ext>
    </p:extLst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1057440-B733-4E5E-8CAE-58DF86930DBD}" type="datetimeFigureOut">
              <a:rPr lang="en-US" smtClean="0"/>
              <a:t>7/8/2025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73767EB-CCC3-48A9-B914-A297D65EA51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79127868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1F718F9-B061-4ACA-85CD-EF279431D91D}" type="datetimeFigureOut">
              <a:rPr lang="en-US" smtClean="0"/>
              <a:t>7/8/2025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43A6D43-EC8F-44F6-A4EC-6C5545CF0F5A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80954373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1057440-B733-4E5E-8CAE-58DF86930DBD}" type="datetimeFigureOut">
              <a:rPr lang="en-US" smtClean="0"/>
              <a:t>7/8/2025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73767EB-CCC3-48A9-B914-A297D65EA51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8746178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4.png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 xmlns:a="http://schemas.openxmlformats.org/drawingml/2006/main">
              <a:rPr lang="es" dirty="0" smtClean="0"/>
              <a:t>Lección </a:t>
            </a:r>
            <a:r xmlns:a="http://schemas.openxmlformats.org/drawingml/2006/main">
              <a:rPr lang="es" dirty="0"/>
              <a:t>2</a:t>
            </a:r>
            <a:endParaRPr xmlns:a="http://schemas.openxmlformats.org/drawingml/2006/main"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 xmlns:a="http://schemas.openxmlformats.org/drawingml/2006/main">
              <a:rPr lang="es" dirty="0" smtClean="0"/>
              <a:t>Parte 1</a:t>
            </a:r>
            <a:endParaRPr xmlns:a="http://schemas.openxmlformats.org/drawingml/2006/main" lang="en-US" dirty="0" smtClean="0"/>
          </a:p>
          <a:p>
            <a:r xmlns:a="http://schemas.openxmlformats.org/drawingml/2006/main">
              <a:rPr lang="es" sz="3600" smtClean="0"/>
              <a:t>Introducción </a:t>
            </a:r>
            <a:r xmlns:a="http://schemas.openxmlformats.org/drawingml/2006/main">
              <a:rPr lang="es" sz="3600" dirty="0" smtClean="0"/>
              <a:t>en Microsoft Word</a:t>
            </a:r>
            <a:endParaRPr xmlns:a="http://schemas.openxmlformats.org/drawingml/2006/main" lang="en-US" sz="3600" dirty="0"/>
          </a:p>
        </p:txBody>
      </p:sp>
    </p:spTree>
    <p:extLst>
      <p:ext uri="{BB962C8B-B14F-4D97-AF65-F5344CB8AC3E}">
        <p14:creationId xmlns:p14="http://schemas.microsoft.com/office/powerpoint/2010/main" val="111692719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xmlns:a="http://schemas.openxmlformats.org/drawingml/2006/main" algn="ctr"/>
            <a:r xmlns:a="http://schemas.openxmlformats.org/drawingml/2006/main">
              <a:rPr lang="es" dirty="0" smtClean="0"/>
              <a:t>Contenido – Lección 2</a:t>
            </a:r>
            <a:endParaRPr xmlns:a="http://schemas.openxmlformats.org/drawingml/2006/main"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l-GR" dirty="0" smtClean="0"/>
          </a:p>
          <a:p>
            <a:r xmlns:a="http://schemas.openxmlformats.org/drawingml/2006/main">
              <a:rPr lang="es" dirty="0" smtClean="0"/>
              <a:t>Moverse dentro del documento.</a:t>
            </a:r>
          </a:p>
          <a:p>
            <a:pPr xmlns:a="http://schemas.openxmlformats.org/drawingml/2006/main" lvl="1"/>
            <a:r xmlns:a="http://schemas.openxmlformats.org/drawingml/2006/main">
              <a:rPr lang="es" dirty="0" smtClean="0"/>
              <a:t>Cambiar la posición del cursor.</a:t>
            </a:r>
            <a:endParaRPr xmlns:a="http://schemas.openxmlformats.org/drawingml/2006/main" lang="en-US" dirty="0" smtClean="0"/>
          </a:p>
          <a:p>
            <a:endParaRPr lang="en-US" dirty="0"/>
          </a:p>
          <a:p>
            <a:pPr marL="0" indent="0">
              <a:buNone/>
            </a:pPr>
            <a:endParaRPr lang="en-US" dirty="0"/>
          </a:p>
        </p:txBody>
      </p:sp>
      <p:pic>
        <p:nvPicPr>
          <p:cNvPr id="5" name="Εικόνα 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38200" y="3324494"/>
            <a:ext cx="2610905" cy="1619905"/>
          </a:xfrm>
          <a:prstGeom prst="rect">
            <a:avLst/>
          </a:prstGeom>
        </p:spPr>
      </p:pic>
      <p:pic>
        <p:nvPicPr>
          <p:cNvPr id="6" name="Εικόνα 5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676193" y="3058186"/>
            <a:ext cx="2677607" cy="1762838"/>
          </a:xfrm>
          <a:prstGeom prst="rect">
            <a:avLst/>
          </a:prstGeom>
        </p:spPr>
      </p:pic>
      <p:pic>
        <p:nvPicPr>
          <p:cNvPr id="7" name="Εικόνα 6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610965" y="3058186"/>
            <a:ext cx="2715004" cy="188621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6237520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Τίτλος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xmlns:a="http://schemas.openxmlformats.org/drawingml/2006/main" algn="ctr"/>
            <a:r xmlns:a="http://schemas.openxmlformats.org/drawingml/2006/main">
              <a:rPr lang="es" dirty="0"/>
              <a:t>Contenido – Lección 2</a:t>
            </a:r>
            <a:endParaRPr xmlns:a="http://schemas.openxmlformats.org/drawingml/2006/main" lang="en-US" dirty="0"/>
          </a:p>
        </p:txBody>
      </p:sp>
      <p:sp>
        <p:nvSpPr>
          <p:cNvPr id="3" name="Θέση περιεχομένου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 xmlns:a="http://schemas.openxmlformats.org/drawingml/2006/main">
              <a:rPr lang="es" dirty="0" smtClean="0"/>
              <a:t>Cambio de línea</a:t>
            </a:r>
          </a:p>
          <a:p>
            <a:endParaRPr lang="el-GR" dirty="0" smtClean="0"/>
          </a:p>
          <a:p>
            <a:endParaRPr lang="en-US" dirty="0"/>
          </a:p>
        </p:txBody>
      </p:sp>
      <p:pic>
        <p:nvPicPr>
          <p:cNvPr id="5" name="Εικόνα 4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12040"/>
          <a:stretch/>
        </p:blipFill>
        <p:spPr>
          <a:xfrm>
            <a:off x="2385558" y="2586759"/>
            <a:ext cx="6506483" cy="399692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7341212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Τίτλος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xmlns:a="http://schemas.openxmlformats.org/drawingml/2006/main" algn="ctr"/>
            <a:r xmlns:a="http://schemas.openxmlformats.org/drawingml/2006/main">
              <a:rPr lang="es" dirty="0"/>
              <a:t>Contenido – Lección 2</a:t>
            </a:r>
            <a:endParaRPr xmlns:a="http://schemas.openxmlformats.org/drawingml/2006/main" lang="en-US" dirty="0"/>
          </a:p>
        </p:txBody>
      </p:sp>
      <p:sp>
        <p:nvSpPr>
          <p:cNvPr id="3" name="Θέση περιεχομένου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 xmlns:a="http://schemas.openxmlformats.org/drawingml/2006/main">
              <a:rPr lang="es" dirty="0"/>
              <a:t>Muévase hacia la parte superior o inferior del documento utilizando la </a:t>
            </a:r>
            <a:r xmlns:a="http://schemas.openxmlformats.org/drawingml/2006/main">
              <a:rPr lang="es" dirty="0">
                <a:solidFill>
                  <a:srgbClr val="FF0000"/>
                </a:solidFill>
              </a:rPr>
              <a:t>barra de desplazamiento </a:t>
            </a:r>
            <a:r xmlns:a="http://schemas.openxmlformats.org/drawingml/2006/main">
              <a:rPr lang="es" dirty="0"/>
              <a:t>.</a:t>
            </a:r>
          </a:p>
          <a:p>
            <a:endParaRPr lang="en-US" dirty="0"/>
          </a:p>
        </p:txBody>
      </p:sp>
      <p:pic>
        <p:nvPicPr>
          <p:cNvPr id="4" name="Εικόνα 3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3311"/>
          <a:stretch/>
        </p:blipFill>
        <p:spPr>
          <a:xfrm>
            <a:off x="2302624" y="3085860"/>
            <a:ext cx="5406189" cy="342947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1012909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Τίτλος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xmlns:a="http://schemas.openxmlformats.org/drawingml/2006/main" algn="ctr"/>
            <a:r xmlns:a="http://schemas.openxmlformats.org/drawingml/2006/main">
              <a:rPr lang="es" dirty="0"/>
              <a:t>Contenido – Lección 2</a:t>
            </a:r>
            <a:endParaRPr xmlns:a="http://schemas.openxmlformats.org/drawingml/2006/main" lang="en-US" dirty="0"/>
          </a:p>
        </p:txBody>
      </p:sp>
      <p:sp>
        <p:nvSpPr>
          <p:cNvPr id="3" name="Θέση περιεχομένου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 xmlns:a="http://schemas.openxmlformats.org/drawingml/2006/main">
              <a:rPr lang="es" dirty="0" smtClean="0"/>
              <a:t>Eliminar caracteres con las </a:t>
            </a:r>
            <a:r xmlns:a="http://schemas.openxmlformats.org/drawingml/2006/main">
              <a:rPr lang="es" dirty="0" smtClean="0">
                <a:solidFill>
                  <a:srgbClr val="FF0000"/>
                </a:solidFill>
              </a:rPr>
              <a:t>teclas Supr </a:t>
            </a:r>
            <a:r xmlns:a="http://schemas.openxmlformats.org/drawingml/2006/main">
              <a:rPr lang="es" dirty="0" smtClean="0"/>
              <a:t>y </a:t>
            </a:r>
            <a:r xmlns:a="http://schemas.openxmlformats.org/drawingml/2006/main">
              <a:rPr lang="es" dirty="0" smtClean="0">
                <a:solidFill>
                  <a:srgbClr val="FF0000"/>
                </a:solidFill>
              </a:rPr>
              <a:t>Retroceso</a:t>
            </a:r>
          </a:p>
          <a:p>
            <a:endParaRPr lang="en-US" dirty="0"/>
          </a:p>
          <a:p>
            <a:endParaRPr lang="en-US" dirty="0"/>
          </a:p>
        </p:txBody>
      </p:sp>
      <p:pic>
        <p:nvPicPr>
          <p:cNvPr id="4" name="Εικόνα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72589" y="2883351"/>
            <a:ext cx="10058400" cy="298515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7389175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Custom Design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103</TotalTime>
  <Words>58</Words>
  <Application>Microsoft Office PowerPoint</Application>
  <PresentationFormat>Ευρεία οθόνη</PresentationFormat>
  <Paragraphs>13</Paragraphs>
  <Slides>5</Slides>
  <Notes>0</Notes>
  <HiddenSlides>0</HiddenSlides>
  <MMClips>0</MMClips>
  <ScaleCrop>false</ScaleCrop>
  <HeadingPairs>
    <vt:vector size="6" baseType="variant">
      <vt:variant>
        <vt:lpstr>Γραμματοσειρές που χρησιμοποιούνται</vt:lpstr>
      </vt:variant>
      <vt:variant>
        <vt:i4>3</vt:i4>
      </vt:variant>
      <vt:variant>
        <vt:lpstr>Θέμα</vt:lpstr>
      </vt:variant>
      <vt:variant>
        <vt:i4>2</vt:i4>
      </vt:variant>
      <vt:variant>
        <vt:lpstr>Τίτλοι διαφανειών</vt:lpstr>
      </vt:variant>
      <vt:variant>
        <vt:i4>5</vt:i4>
      </vt:variant>
    </vt:vector>
  </HeadingPairs>
  <TitlesOfParts>
    <vt:vector size="10" baseType="lpstr">
      <vt:lpstr>Arial</vt:lpstr>
      <vt:lpstr>Calibri</vt:lpstr>
      <vt:lpstr>Calibri Light</vt:lpstr>
      <vt:lpstr>Office Theme</vt:lpstr>
      <vt:lpstr>Custom Design</vt:lpstr>
      <vt:lpstr>Lesson 2nd​</vt:lpstr>
      <vt:lpstr>Contents – Lesson 2</vt:lpstr>
      <vt:lpstr>Contents – Lesson 2</vt:lpstr>
      <vt:lpstr>Contents – Lesson 2</vt:lpstr>
      <vt:lpstr>Contents – Lesson 2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Lesson No1</dc:title>
  <dc:creator>atsiov</dc:creator>
  <cp:lastModifiedBy>atsiov</cp:lastModifiedBy>
  <cp:revision>17</cp:revision>
  <dcterms:created xsi:type="dcterms:W3CDTF">2024-07-04T10:52:07Z</dcterms:created>
  <dcterms:modified xsi:type="dcterms:W3CDTF">2025-07-08T14:28:11Z</dcterms:modified>
</cp:coreProperties>
</file>